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unito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0"/>
  </p:normalViewPr>
  <p:slideViewPr>
    <p:cSldViewPr snapToGrid="0">
      <p:cViewPr varScale="1">
        <p:scale>
          <a:sx n="114" d="100"/>
          <a:sy n="114" d="100"/>
        </p:scale>
        <p:origin x="184" y="5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4352656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4352656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43526561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43526561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43526561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43526561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435265612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435265612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1/01/19/us/politics/trump-china-xinjiang.html?searchResultPosition=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sabah.com/business/us-to-ban-goods-from-chinas-xinjiang-over-uighur-forced-labor/new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21/02/23/opinions/uyghurs-china-biden-atrocities-khan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 Response to the Uyghurs Genocide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/>
              <a:t>U.S Says China’s Repression of Uighers is Genocide</a:t>
            </a:r>
            <a:endParaRPr sz="152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https://www.nytimes.com/2021/01/19/us/politics/trump-china-xinjiang.html?searchResultPosition=2</a:t>
            </a:r>
            <a:endParaRPr sz="152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4" descr="A site in 2019 that is believed to be a re-education camp in Xinjiang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600" y="1439325"/>
            <a:ext cx="5715000" cy="35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U.S to Ban Goods From China’s Xinjiang Over Uigher Forced Labor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https://www.dailysabah.com/business/us-to-ban-goods-from-chinas-xinjiang-over-uighur-forced-labor/news</a:t>
            </a:r>
            <a:endParaRPr sz="150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15" descr="In this file photo, Chinese flags line a road leading to a facility believed to be a re-education camp where mostly Muslim ethnic minorities are detained, on the outskirts of Hotan in China's northwestern Xinjiang region, May 31, 2019. (AFP File Photo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975" y="1837625"/>
            <a:ext cx="4280651" cy="30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What Biden Should Do About China’s Atrocities Against the Uyghurs</a:t>
            </a:r>
            <a:endParaRPr sz="15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https://www.cnn.com/2021/02/23/opinions/uyghurs-china-biden-atrocities-khan/index.html </a:t>
            </a:r>
            <a:endParaRPr sz="1500"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16" descr="This is an image of a newspaper article &quot;What Biden Should Do About China's Atrocities Against the Uyghurs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2707575"/>
            <a:ext cx="7505699" cy="11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Macintosh PowerPoint</Application>
  <PresentationFormat>On-screen Show (16:9)</PresentationFormat>
  <Paragraphs>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Nunito</vt:lpstr>
      <vt:lpstr>Shift</vt:lpstr>
      <vt:lpstr>USA Response to the Uyghurs Genocide</vt:lpstr>
      <vt:lpstr>U.S Says China’s Repression of Uighers is Genocide https://www.nytimes.com/2021/01/19/us/politics/trump-china-xinjiang.html?searchResultPosition=2</vt:lpstr>
      <vt:lpstr>U.S to Ban Goods From China’s Xinjiang Over Uigher Forced Labor https://www.dailysabah.com/business/us-to-ban-goods-from-chinas-xinjiang-over-uighur-forced-labor/news</vt:lpstr>
      <vt:lpstr>What Biden Should Do About China’s Atrocities Against the Uyghurs https://www.cnn.com/2021/02/23/opinions/uyghurs-china-biden-atrocities-khan/index.html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Response to the Uyghurs Genocide</dc:title>
  <cp:lastModifiedBy>Microsoft Office User</cp:lastModifiedBy>
  <cp:revision>1</cp:revision>
  <dcterms:modified xsi:type="dcterms:W3CDTF">2022-07-24T23:22:33Z</dcterms:modified>
</cp:coreProperties>
</file>